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7" r:id="rId4"/>
    <p:sldId id="263" r:id="rId5"/>
    <p:sldId id="261" r:id="rId6"/>
    <p:sldId id="258" r:id="rId7"/>
    <p:sldId id="259" r:id="rId8"/>
    <p:sldId id="264" r:id="rId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0D0E"/>
    <a:srgbClr val="E74011"/>
    <a:srgbClr val="008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80" y="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137B7-0039-4164-8918-2EA833459EC9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405C4-C85E-4179-ADA8-2CE15CE27E50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CB4B-AD20-403C-9F91-5A78DAF9AD67}" type="datetimeFigureOut">
              <a:rPr lang="de-CH" smtClean="0"/>
              <a:pPr/>
              <a:t>18.07.2017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DA88E-1825-472A-85A9-69C292DF182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763688" y="0"/>
            <a:ext cx="7380312" cy="5390456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/>
          <p:cNvSpPr/>
          <p:nvPr/>
        </p:nvSpPr>
        <p:spPr>
          <a:xfrm>
            <a:off x="1763688" y="6237312"/>
            <a:ext cx="7380312" cy="620688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9" b="18952"/>
          <a:stretch/>
        </p:blipFill>
        <p:spPr>
          <a:xfrm>
            <a:off x="1547664" y="2132856"/>
            <a:ext cx="7596336" cy="338437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547664" y="6237312"/>
            <a:ext cx="216024" cy="620688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1331640" y="6237312"/>
            <a:ext cx="216024" cy="620688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 descr="X:\1_Unternehmensführung_Controlling\1.5_Networking\HN\AG Marketing_2012\Logos\Hoffnungsnetz\HN_Logo_D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5582411"/>
            <a:ext cx="2088232" cy="654901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1547664" y="0"/>
            <a:ext cx="216024" cy="2132856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1331640" y="0"/>
            <a:ext cx="216024" cy="2132856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/>
          <p:cNvSpPr txBox="1"/>
          <p:nvPr/>
        </p:nvSpPr>
        <p:spPr>
          <a:xfrm>
            <a:off x="2051720" y="260648"/>
            <a:ext cx="70922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>
                <a:solidFill>
                  <a:srgbClr val="4A0D0E"/>
                </a:solidFill>
              </a:rPr>
              <a:t>Dürre und Krieg in Ostafrika:</a:t>
            </a:r>
          </a:p>
          <a:p>
            <a:r>
              <a:rPr lang="de-CH" sz="4000" b="1" dirty="0">
                <a:solidFill>
                  <a:schemeClr val="bg1"/>
                </a:solidFill>
              </a:rPr>
              <a:t>Wir kämpfen </a:t>
            </a:r>
          </a:p>
          <a:p>
            <a:r>
              <a:rPr lang="de-CH" sz="4000" b="1" dirty="0">
                <a:solidFill>
                  <a:schemeClr val="bg1"/>
                </a:solidFill>
              </a:rPr>
              <a:t>ums nackte Überleben</a:t>
            </a:r>
          </a:p>
          <a:p>
            <a:endParaRPr lang="de-CH" sz="3600" b="1" dirty="0">
              <a:solidFill>
                <a:srgbClr val="4A0D0E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331640" y="2132856"/>
            <a:ext cx="432048" cy="3384376"/>
          </a:xfrm>
          <a:prstGeom prst="rect">
            <a:avLst/>
          </a:prstGeom>
          <a:solidFill>
            <a:srgbClr val="00855A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7410800" y="383056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Bild: Helen Manson, </a:t>
            </a:r>
            <a:r>
              <a:rPr lang="de-CH" sz="1200" dirty="0" err="1"/>
              <a:t>Tearfund</a:t>
            </a:r>
            <a:r>
              <a:rPr lang="de-CH" sz="1200" dirty="0"/>
              <a:t> Neuseeland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63688" y="6237312"/>
            <a:ext cx="7380312" cy="620688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1547664" y="6237312"/>
            <a:ext cx="216024" cy="620688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1331640" y="6237312"/>
            <a:ext cx="216024" cy="620688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 descr="X:\1_Unternehmensführung_Controlling\1.5_Networking\HN\AG Marketing_2012\Logos\Hoffnungsnetz\HN_Logo_D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5582411"/>
            <a:ext cx="2088232" cy="654901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1763688" y="0"/>
            <a:ext cx="7380312" cy="5390456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/>
          <p:cNvSpPr/>
          <p:nvPr/>
        </p:nvSpPr>
        <p:spPr>
          <a:xfrm>
            <a:off x="1547664" y="0"/>
            <a:ext cx="216024" cy="2132856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1331640" y="0"/>
            <a:ext cx="216024" cy="2132856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/>
          <p:cNvSpPr txBox="1"/>
          <p:nvPr/>
        </p:nvSpPr>
        <p:spPr>
          <a:xfrm>
            <a:off x="2051720" y="400596"/>
            <a:ext cx="7092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</a:rPr>
              <a:t>Senait aus Äthiopien läuft in der sengenden Hitze täglich sechs Stunden, um Wasser für die Familie zu holen.</a:t>
            </a:r>
          </a:p>
          <a:p>
            <a:endParaRPr lang="de-CH" sz="3600" b="1" dirty="0">
              <a:solidFill>
                <a:srgbClr val="4A0D0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71"/>
          <a:stretch/>
        </p:blipFill>
        <p:spPr bwMode="auto">
          <a:xfrm>
            <a:off x="1547664" y="2132856"/>
            <a:ext cx="7596336" cy="3384376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1331640" y="2132856"/>
            <a:ext cx="432048" cy="3384376"/>
          </a:xfrm>
          <a:prstGeom prst="rect">
            <a:avLst/>
          </a:prstGeom>
          <a:solidFill>
            <a:srgbClr val="00855A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763688" y="0"/>
            <a:ext cx="7380312" cy="5390456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/>
          <p:cNvSpPr/>
          <p:nvPr/>
        </p:nvSpPr>
        <p:spPr>
          <a:xfrm>
            <a:off x="1763688" y="6237312"/>
            <a:ext cx="7380312" cy="620688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1547664" y="6237312"/>
            <a:ext cx="216024" cy="620688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1331640" y="6237312"/>
            <a:ext cx="216024" cy="620688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 descr="X:\1_Unternehmensführung_Controlling\1.5_Networking\HN\AG Marketing_2012\Logos\Hoffnungsnetz\HN_Logo_D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5582411"/>
            <a:ext cx="2088232" cy="654901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1547664" y="0"/>
            <a:ext cx="216024" cy="2132856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1331640" y="0"/>
            <a:ext cx="216024" cy="2132856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/>
          <p:cNvSpPr txBox="1"/>
          <p:nvPr/>
        </p:nvSpPr>
        <p:spPr>
          <a:xfrm>
            <a:off x="1979712" y="260648"/>
            <a:ext cx="70202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>
                <a:solidFill>
                  <a:schemeClr val="bg1"/>
                </a:solidFill>
              </a:rPr>
              <a:t>Ayenyo</a:t>
            </a:r>
            <a:r>
              <a:rPr lang="de-CH" sz="3200" b="1" dirty="0">
                <a:solidFill>
                  <a:schemeClr val="bg1"/>
                </a:solidFill>
              </a:rPr>
              <a:t> lebt mit ihren Kindern unter elenden Bedingungen im weltgrössten Auffanglager für Flüchtlinge in Uganda.</a:t>
            </a:r>
          </a:p>
          <a:p>
            <a:endParaRPr lang="de-CH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0" b="10420"/>
          <a:stretch/>
        </p:blipFill>
        <p:spPr bwMode="auto">
          <a:xfrm>
            <a:off x="1547664" y="2132856"/>
            <a:ext cx="7596336" cy="3384376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1331640" y="2132856"/>
            <a:ext cx="432048" cy="3384376"/>
          </a:xfrm>
          <a:prstGeom prst="rect">
            <a:avLst/>
          </a:prstGeom>
          <a:solidFill>
            <a:srgbClr val="00855A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7889376" y="4190600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</a:rPr>
              <a:t>Bild: </a:t>
            </a:r>
            <a:r>
              <a:rPr lang="de-CH" sz="1200" dirty="0" err="1">
                <a:solidFill>
                  <a:schemeClr val="bg1"/>
                </a:solidFill>
              </a:rPr>
              <a:t>Tearfund</a:t>
            </a:r>
            <a:r>
              <a:rPr lang="de-CH" sz="1200" dirty="0">
                <a:solidFill>
                  <a:schemeClr val="bg1"/>
                </a:solidFill>
              </a:rPr>
              <a:t> Neuseeland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763688" y="0"/>
            <a:ext cx="7380312" cy="5390456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/>
          <p:cNvSpPr/>
          <p:nvPr/>
        </p:nvSpPr>
        <p:spPr>
          <a:xfrm>
            <a:off x="1763688" y="6237312"/>
            <a:ext cx="7380312" cy="620688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1547664" y="6237312"/>
            <a:ext cx="216024" cy="620688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1331640" y="6237312"/>
            <a:ext cx="216024" cy="620688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 descr="X:\1_Unternehmensführung_Controlling\1.5_Networking\HN\AG Marketing_2012\Logos\Hoffnungsnetz\HN_Logo_D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5582411"/>
            <a:ext cx="2088232" cy="654901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1547664" y="0"/>
            <a:ext cx="216024" cy="2132856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1331640" y="0"/>
            <a:ext cx="216024" cy="2132856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/>
          <p:cNvSpPr txBox="1"/>
          <p:nvPr/>
        </p:nvSpPr>
        <p:spPr>
          <a:xfrm>
            <a:off x="2123728" y="260648"/>
            <a:ext cx="7020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</a:rPr>
              <a:t>John kann sein Feld im </a:t>
            </a:r>
            <a:r>
              <a:rPr lang="de-CH" sz="3200" b="1" dirty="0" err="1">
                <a:solidFill>
                  <a:schemeClr val="bg1"/>
                </a:solidFill>
              </a:rPr>
              <a:t>Südsudan</a:t>
            </a:r>
            <a:r>
              <a:rPr lang="de-CH" sz="3200" b="1" dirty="0">
                <a:solidFill>
                  <a:schemeClr val="bg1"/>
                </a:solidFill>
              </a:rPr>
              <a:t> wegen Dürre und Krieg nicht bestellen. Seine Kinder haben nichts zu essen.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31749"/>
          <a:stretch/>
        </p:blipFill>
        <p:spPr bwMode="auto">
          <a:xfrm>
            <a:off x="1547664" y="2132856"/>
            <a:ext cx="7596336" cy="3384376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1331640" y="2132856"/>
            <a:ext cx="432048" cy="3384376"/>
          </a:xfrm>
          <a:prstGeom prst="rect">
            <a:avLst/>
          </a:prstGeom>
          <a:solidFill>
            <a:srgbClr val="00855A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7889376" y="4190600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</a:rPr>
              <a:t>Bild: </a:t>
            </a:r>
            <a:r>
              <a:rPr lang="de-CH" sz="1200" dirty="0" err="1">
                <a:solidFill>
                  <a:schemeClr val="bg1"/>
                </a:solidFill>
              </a:rPr>
              <a:t>TearFund</a:t>
            </a:r>
            <a:endParaRPr lang="de-CH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763688" y="0"/>
            <a:ext cx="7380312" cy="5390456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/>
          <p:cNvSpPr/>
          <p:nvPr/>
        </p:nvSpPr>
        <p:spPr>
          <a:xfrm>
            <a:off x="1763688" y="6237312"/>
            <a:ext cx="7380312" cy="620688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1547664" y="6237312"/>
            <a:ext cx="216024" cy="620688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1331640" y="6237312"/>
            <a:ext cx="216024" cy="620688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 descr="X:\1_Unternehmensführung_Controlling\1.5_Networking\HN\AG Marketing_2012\Logos\Hoffnungsnetz\HN_Logo_D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5582411"/>
            <a:ext cx="2088232" cy="654901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1547664" y="0"/>
            <a:ext cx="216024" cy="2132856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1331640" y="0"/>
            <a:ext cx="216024" cy="2132856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/>
          <p:cNvSpPr txBox="1"/>
          <p:nvPr/>
        </p:nvSpPr>
        <p:spPr>
          <a:xfrm>
            <a:off x="1979712" y="479574"/>
            <a:ext cx="7164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</a:rPr>
              <a:t>Das Hoffnungsnetz hilft mit Ernährungs-, Wasser- und Hygieneprojekten.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 b="30400"/>
          <a:stretch/>
        </p:blipFill>
        <p:spPr bwMode="auto">
          <a:xfrm>
            <a:off x="1547664" y="2132855"/>
            <a:ext cx="7596336" cy="3384377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1331640" y="2132856"/>
            <a:ext cx="432048" cy="3384376"/>
          </a:xfrm>
          <a:prstGeom prst="rect">
            <a:avLst/>
          </a:prstGeom>
          <a:solidFill>
            <a:srgbClr val="00855A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7565341" y="3866564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</a:rPr>
              <a:t>Bild: Helen Manson, </a:t>
            </a:r>
            <a:r>
              <a:rPr lang="de-CH" sz="1200" dirty="0" err="1">
                <a:solidFill>
                  <a:schemeClr val="bg1"/>
                </a:solidFill>
              </a:rPr>
              <a:t>Tearfund</a:t>
            </a:r>
            <a:r>
              <a:rPr lang="de-CH" sz="1200" dirty="0">
                <a:solidFill>
                  <a:schemeClr val="bg1"/>
                </a:solidFill>
              </a:rPr>
              <a:t> Neuseeland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763688" y="0"/>
            <a:ext cx="7380312" cy="5390456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/>
          <p:cNvSpPr/>
          <p:nvPr/>
        </p:nvSpPr>
        <p:spPr>
          <a:xfrm>
            <a:off x="1763688" y="6237312"/>
            <a:ext cx="7380312" cy="620688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1547664" y="6237312"/>
            <a:ext cx="216024" cy="620688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1331640" y="6237312"/>
            <a:ext cx="216024" cy="620688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 descr="X:\1_Unternehmensführung_Controlling\1.5_Networking\HN\AG Marketing_2012\Logos\Hoffnungsnetz\HN_Logo_D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5582411"/>
            <a:ext cx="2088232" cy="654901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1547664" y="0"/>
            <a:ext cx="216024" cy="2132856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1331640" y="0"/>
            <a:ext cx="216024" cy="2132856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/>
          <p:cNvSpPr txBox="1"/>
          <p:nvPr/>
        </p:nvSpPr>
        <p:spPr>
          <a:xfrm>
            <a:off x="1907704" y="347172"/>
            <a:ext cx="7236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</a:rPr>
              <a:t>«Nun müssen wir nur noch zehn Minuten laufen für Trinkwasser!» sagt ein Dorfältester dankbar.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 b="23217"/>
          <a:stretch/>
        </p:blipFill>
        <p:spPr bwMode="auto">
          <a:xfrm>
            <a:off x="1547664" y="2132856"/>
            <a:ext cx="7596336" cy="3384376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1331640" y="2132856"/>
            <a:ext cx="432048" cy="3384376"/>
          </a:xfrm>
          <a:prstGeom prst="rect">
            <a:avLst/>
          </a:prstGeom>
          <a:solidFill>
            <a:srgbClr val="00855A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7889376" y="4190600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</a:rPr>
              <a:t>Bild: HMK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763688" y="0"/>
            <a:ext cx="7380312" cy="1556792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/>
          <p:cNvSpPr/>
          <p:nvPr/>
        </p:nvSpPr>
        <p:spPr>
          <a:xfrm>
            <a:off x="1763688" y="6237312"/>
            <a:ext cx="7380312" cy="620688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1547664" y="6237312"/>
            <a:ext cx="216024" cy="620688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1331640" y="6237312"/>
            <a:ext cx="216024" cy="620688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 descr="X:\1_Unternehmensführung_Controlling\1.5_Networking\HN\AG Marketing_2012\Logos\Hoffnungsnetz\HN_Logo_D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5582411"/>
            <a:ext cx="2088232" cy="654901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1547664" y="0"/>
            <a:ext cx="216024" cy="5517232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1331640" y="0"/>
            <a:ext cx="216024" cy="5517232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/>
          <p:cNvSpPr txBox="1"/>
          <p:nvPr/>
        </p:nvSpPr>
        <p:spPr>
          <a:xfrm>
            <a:off x="2267744" y="26064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>
                <a:solidFill>
                  <a:schemeClr val="bg1"/>
                </a:solidFill>
              </a:rPr>
              <a:t>Herzlichen Dank für Ihre Hilfe und Gebete: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221996" y="1628800"/>
            <a:ext cx="69220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>
                <a:solidFill>
                  <a:srgbClr val="4A0D0E"/>
                </a:solidFill>
              </a:rPr>
              <a:t>Mit CHF 70.- </a:t>
            </a:r>
          </a:p>
          <a:p>
            <a:r>
              <a:rPr lang="de-CH" sz="3600" b="1" dirty="0">
                <a:solidFill>
                  <a:srgbClr val="E74011"/>
                </a:solidFill>
              </a:rPr>
              <a:t>Ernähren Sie eine Familie einen Monat lang.</a:t>
            </a:r>
          </a:p>
          <a:p>
            <a:endParaRPr lang="de-CH" sz="4000" b="1" dirty="0">
              <a:solidFill>
                <a:srgbClr val="4A0D0E"/>
              </a:solidFill>
            </a:endParaRPr>
          </a:p>
          <a:p>
            <a:r>
              <a:rPr lang="de-CH" sz="3600" b="1" dirty="0">
                <a:solidFill>
                  <a:srgbClr val="4A0D0E"/>
                </a:solidFill>
              </a:rPr>
              <a:t>Mit CHF 100.- </a:t>
            </a:r>
            <a:r>
              <a:rPr lang="de-CH" sz="3600" b="1" dirty="0">
                <a:solidFill>
                  <a:srgbClr val="E74011"/>
                </a:solidFill>
              </a:rPr>
              <a:t>schenken Sie einer Familie Trinkwasser.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763688" y="0"/>
            <a:ext cx="7380312" cy="2348880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/>
          <p:cNvSpPr/>
          <p:nvPr/>
        </p:nvSpPr>
        <p:spPr>
          <a:xfrm>
            <a:off x="1763688" y="6237312"/>
            <a:ext cx="7380312" cy="620688"/>
          </a:xfrm>
          <a:prstGeom prst="rect">
            <a:avLst/>
          </a:prstGeom>
          <a:solidFill>
            <a:srgbClr val="E74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1547664" y="6237312"/>
            <a:ext cx="216024" cy="620688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1331640" y="6237312"/>
            <a:ext cx="216024" cy="620688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 descr="X:\1_Unternehmensführung_Controlling\1.5_Networking\HN\AG Marketing_2012\Logos\Hoffnungsnetz\HN_Logo_D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5582411"/>
            <a:ext cx="2088232" cy="654901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1547664" y="0"/>
            <a:ext cx="216024" cy="5517232"/>
          </a:xfrm>
          <a:prstGeom prst="rect">
            <a:avLst/>
          </a:prstGeom>
          <a:solidFill>
            <a:srgbClr val="4A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1331640" y="0"/>
            <a:ext cx="216024" cy="5517232"/>
          </a:xfrm>
          <a:prstGeom prst="rect">
            <a:avLst/>
          </a:prstGeom>
          <a:solidFill>
            <a:srgbClr val="008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/>
          <p:cNvSpPr txBox="1"/>
          <p:nvPr/>
        </p:nvSpPr>
        <p:spPr>
          <a:xfrm>
            <a:off x="2267744" y="260648"/>
            <a:ext cx="669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>
                <a:solidFill>
                  <a:schemeClr val="bg1"/>
                </a:solidFill>
              </a:rPr>
              <a:t>Das Hoffnungsnetz: Die starke Kooperation christlicher Hilfswerke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48" y="2921000"/>
            <a:ext cx="2586608" cy="52254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48" y="3697657"/>
            <a:ext cx="1002432" cy="76184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48" y="4712185"/>
            <a:ext cx="2060448" cy="71018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00" y="2795472"/>
            <a:ext cx="1108720" cy="77610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93" y="3894986"/>
            <a:ext cx="2396315" cy="49071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90" y="4709109"/>
            <a:ext cx="2295322" cy="69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4138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Bildschirmpräsentation (4:3)</PresentationFormat>
  <Paragraphs>19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Calibri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JBilleter</dc:creator>
  <cp:lastModifiedBy>Sibylle Weber</cp:lastModifiedBy>
  <cp:revision>72</cp:revision>
  <dcterms:created xsi:type="dcterms:W3CDTF">2012-07-30T06:50:02Z</dcterms:created>
  <dcterms:modified xsi:type="dcterms:W3CDTF">2017-07-18T14:17:22Z</dcterms:modified>
</cp:coreProperties>
</file>